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37" d="100"/>
          <a:sy n="37" d="100"/>
        </p:scale>
        <p:origin x="56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80FC4-990B-8857-F130-79329192C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8FF5C-B92B-C843-9733-426515871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3EFB0-DDDA-9762-899A-909EC9FF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71E2A-B35C-C722-7FA3-7C591314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FA938-CB46-AD73-FDE4-3B4F2C9B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683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1574D-7CF4-C61F-1D5E-2CA6B8EE9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BA905-A234-8F99-49BF-289F62E07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F2B2D-A545-A6EB-F190-1335F5A3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73300-6898-DF1D-CE62-9D953E56D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121B1-63EE-CFAD-CF32-0CEB0B81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3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8ECD04-27BF-F5D3-98E4-CD42C521B8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86EED-9D7E-944C-972B-FF5E0B0CF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B9692-B53C-D9ED-11D2-1C211D66C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5DB62-9726-58D9-F8AE-249E7A84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536A6-4205-F97C-B15B-AB6E5EA4D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07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E908-F6E4-B3B9-34F1-9B8C0485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867DC-21DD-FA56-A25F-41BA0415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353F1-F940-6EED-E3F7-7F151507D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DD501-AAF6-6150-1847-08FEDF63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FDA1D-D64E-11A1-3A47-BFD1E88C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05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FB20-7CC4-3CF5-0A4B-89656FD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282E8-39A8-BB56-C285-5F8786490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303D9-A4EC-2BB6-DFB1-7C61A7EA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E086-3A73-C007-83AE-04089936C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53A17-7EB4-4FBF-145C-E27F5AFC3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16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C0E2-5F86-E7C3-A839-2D2186EF3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0A920-0AFD-7202-1E47-F2422C5F5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BF866-113B-FB5D-8287-B400539FC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01702-4FDE-999C-07BC-E6932CF79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AA290-2980-D3CE-12AB-E4BD34ED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70E68-971A-5EED-CFF9-B46CF403E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1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449AB-1C17-F659-A204-1A526CC3F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E7444-CF4F-BCF1-5DD8-E0F788730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AEAA5-D1F4-B8F2-FB1E-0A2CF70D4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D6A9A2-0102-AEE0-950C-8F0FB24E2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F5DB94-6149-EB9D-A929-05C4A1E590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815D42-CC18-A858-C6A0-FF388835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BD08C2-AD45-33FA-D8AF-A2D15D6AD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1B2CFF-53D2-3D3C-BFEB-6734F86B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8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D35B1-7CCA-455B-5EF4-5EB83E16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D842F5-689A-EDF9-6BCC-C050B58A6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AFC4F-D69E-3A93-D0F9-243310BB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DD47F-7755-0966-4E1C-5DC18AAC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10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DDF83E-978D-E26C-6B49-2B4E2E056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E8EF4E-DC24-FBAC-B388-3AD84E19D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91952-A561-4C6D-8F03-D475F13C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03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DEC46-FF0E-41D2-A320-F69D41058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EF1E6-8008-38FD-BC3E-C2566793E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8BDC8-34A2-9BB4-262B-847AAB84E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736C1-F741-B661-5996-D18DFACD4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73D48-0E93-19B7-100C-AE5674E58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F86630-6F6A-42C7-84D9-35791B23C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433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4B796-0669-BF6F-4994-1401DFF8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507DAF-70BE-3408-C4BD-54A50B973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C43C3-32D9-2262-F9D4-1688EAD1C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BBCD6-300C-9A6B-AFAA-2356ECEA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B3EC41-32CA-5520-ECBD-85D691B8E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8BB50-ABDD-CDE7-1F5F-2714D3D6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26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670C90-AB4F-8D9B-E45D-C6CD31D28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8BBBA-69AE-47F4-4F28-1A7C0C143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E5EE4-CB50-9B97-3BA0-FA84A2848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F3A64-03C1-4C9A-A400-9E84480D0872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D40FF-8B45-4AB3-8C39-F7EFF3037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9818F-E88D-1DFC-66FD-75811AC41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C08834-0CC8-4B81-9467-26E939516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0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021DE7-FD6C-447E-084E-53FB49E8F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1726" y="625642"/>
            <a:ext cx="6808319" cy="463215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406248-98D2-0622-FA3B-246A9CBA2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26" y="625642"/>
            <a:ext cx="6808319" cy="485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41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London Borough of Lambeth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Teresa Donoghue</dc:creator>
  <cp:lastModifiedBy>Teresa Donoghue</cp:lastModifiedBy>
  <cp:revision>1</cp:revision>
  <dcterms:created xsi:type="dcterms:W3CDTF">2026-08-11T13:54:55Z</dcterms:created>
  <dcterms:modified xsi:type="dcterms:W3CDTF">2026-08-11T14:01:39Z</dcterms:modified>
</cp:coreProperties>
</file>